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9E18B-D603-4755-9F7C-5C93164E91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#G3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C1C297-35BF-4CE1-83BA-192149FFBD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BT 1 – Simulator </a:t>
            </a:r>
            <a:r>
              <a:rPr lang="en-US" dirty="0" err="1"/>
              <a:t>Credite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098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5D747-EFF5-4068-ADD1-C4A8C4927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1 BT – Simulator Credit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65504-2E68-4785-BB55-61AE0CC4B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 </a:t>
            </a:r>
            <a:r>
              <a:rPr lang="en-US" dirty="0" err="1"/>
              <a:t>ce</a:t>
            </a:r>
            <a:r>
              <a:rPr lang="en-US" dirty="0"/>
              <a:t> am ales </a:t>
            </a:r>
            <a:r>
              <a:rPr lang="en-US" dirty="0" err="1"/>
              <a:t>brieful</a:t>
            </a:r>
            <a:r>
              <a:rPr lang="en-US" dirty="0"/>
              <a:t> ?</a:t>
            </a:r>
          </a:p>
          <a:p>
            <a:r>
              <a:rPr lang="en-US" dirty="0" err="1"/>
              <a:t>Rezolva</a:t>
            </a:r>
            <a:r>
              <a:rPr lang="en-US" dirty="0"/>
              <a:t> o </a:t>
            </a:r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reala</a:t>
            </a:r>
            <a:r>
              <a:rPr lang="en-US" dirty="0"/>
              <a:t> &amp; </a:t>
            </a:r>
            <a:r>
              <a:rPr lang="en-US" dirty="0" err="1"/>
              <a:t>adauga</a:t>
            </a:r>
            <a:r>
              <a:rPr lang="en-US" dirty="0"/>
              <a:t> </a:t>
            </a:r>
            <a:r>
              <a:rPr lang="en-US" dirty="0" err="1"/>
              <a:t>valoare</a:t>
            </a:r>
            <a:endParaRPr lang="en-US" dirty="0"/>
          </a:p>
          <a:p>
            <a:r>
              <a:rPr lang="en-US" dirty="0"/>
              <a:t>Bine </a:t>
            </a:r>
            <a:r>
              <a:rPr lang="en-US" dirty="0" err="1"/>
              <a:t>structurat</a:t>
            </a:r>
            <a:r>
              <a:rPr lang="en-US" dirty="0"/>
              <a:t> &amp; </a:t>
            </a:r>
            <a:r>
              <a:rPr lang="en-US" dirty="0" err="1"/>
              <a:t>explicat</a:t>
            </a:r>
            <a:endParaRPr lang="en-US" dirty="0"/>
          </a:p>
          <a:p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complex (</a:t>
            </a:r>
            <a:r>
              <a:rPr lang="en-US" dirty="0" err="1"/>
              <a:t>d.p.d.v</a:t>
            </a:r>
            <a:r>
              <a:rPr lang="en-US" dirty="0"/>
              <a:t> al </a:t>
            </a:r>
            <a:r>
              <a:rPr lang="en-US" dirty="0" err="1"/>
              <a:t>activitatilor</a:t>
            </a:r>
            <a:r>
              <a:rPr lang="en-US" dirty="0"/>
              <a:t> </a:t>
            </a:r>
            <a:r>
              <a:rPr lang="en-US" dirty="0" err="1"/>
              <a:t>folosite</a:t>
            </a:r>
            <a:r>
              <a:rPr lang="en-US" dirty="0"/>
              <a:t>)</a:t>
            </a:r>
          </a:p>
          <a:p>
            <a:r>
              <a:rPr lang="en-US" dirty="0"/>
              <a:t>Modular – am </a:t>
            </a:r>
            <a:r>
              <a:rPr lang="en-US" dirty="0" err="1"/>
              <a:t>reusit</a:t>
            </a:r>
            <a:r>
              <a:rPr lang="en-US" dirty="0"/>
              <a:t> </a:t>
            </a:r>
            <a:r>
              <a:rPr lang="en-US" dirty="0" err="1"/>
              <a:t>usor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impartim</a:t>
            </a:r>
            <a:r>
              <a:rPr lang="en-US" dirty="0"/>
              <a:t> </a:t>
            </a:r>
            <a:r>
              <a:rPr lang="en-US" dirty="0" err="1"/>
              <a:t>taskurile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041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657A-1E7A-48FA-9F77-98E92899E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E0FC1-5DD0-4E0D-BEE4-9005E214E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9798" y="2448789"/>
            <a:ext cx="5123488" cy="3636511"/>
          </a:xfrm>
        </p:spPr>
        <p:txBody>
          <a:bodyPr>
            <a:normAutofit/>
          </a:bodyPr>
          <a:lstStyle/>
          <a:p>
            <a:r>
              <a:rPr lang="en-US" dirty="0" err="1"/>
              <a:t>Brieful</a:t>
            </a:r>
            <a:r>
              <a:rPr lang="en-US" dirty="0"/>
              <a:t> </a:t>
            </a:r>
            <a:r>
              <a:rPr lang="en-US" dirty="0" err="1"/>
              <a:t>descrie</a:t>
            </a:r>
            <a:r>
              <a:rPr lang="en-US" dirty="0"/>
              <a:t> 8 </a:t>
            </a:r>
            <a:r>
              <a:rPr lang="en-US" dirty="0" err="1"/>
              <a:t>taskuri</a:t>
            </a:r>
            <a:r>
              <a:rPr lang="en-US" dirty="0"/>
              <a:t>:</a:t>
            </a:r>
          </a:p>
          <a:p>
            <a:pPr marL="800100" lvl="1" indent="-342900">
              <a:buFont typeface="+mj-lt"/>
              <a:buAutoNum type="alphaUcPeriod"/>
            </a:pPr>
            <a:r>
              <a:rPr lang="en-US" dirty="0"/>
              <a:t>Trigger – User input</a:t>
            </a:r>
          </a:p>
          <a:p>
            <a:pPr marL="800100" lvl="1" indent="-342900">
              <a:buFont typeface="+mj-lt"/>
              <a:buAutoNum type="alphaUcPeriod"/>
            </a:pPr>
            <a:r>
              <a:rPr lang="en-US" dirty="0" err="1"/>
              <a:t>Interogare</a:t>
            </a:r>
            <a:r>
              <a:rPr lang="en-US" dirty="0"/>
              <a:t> </a:t>
            </a:r>
            <a:r>
              <a:rPr lang="en-US" dirty="0" err="1"/>
              <a:t>Mfinante</a:t>
            </a:r>
            <a:endParaRPr lang="en-US" dirty="0"/>
          </a:p>
          <a:p>
            <a:pPr marL="800100" lvl="1" indent="-342900">
              <a:buFont typeface="+mj-lt"/>
              <a:buAutoNum type="alphaUcPeriod"/>
            </a:pPr>
            <a:r>
              <a:rPr lang="en-US" dirty="0" err="1"/>
              <a:t>Intepretare</a:t>
            </a:r>
            <a:r>
              <a:rPr lang="en-US" dirty="0"/>
              <a:t> </a:t>
            </a:r>
            <a:r>
              <a:rPr lang="en-US" dirty="0" err="1"/>
              <a:t>Rezultat</a:t>
            </a:r>
            <a:endParaRPr lang="en-US" dirty="0"/>
          </a:p>
          <a:p>
            <a:pPr marL="800100" lvl="1" indent="-342900">
              <a:buFont typeface="+mj-lt"/>
              <a:buAutoNum type="alphaUcPeriod"/>
            </a:pPr>
            <a:r>
              <a:rPr lang="en-US" dirty="0" err="1"/>
              <a:t>Simulare</a:t>
            </a:r>
            <a:r>
              <a:rPr lang="en-US" dirty="0"/>
              <a:t> </a:t>
            </a:r>
            <a:r>
              <a:rPr lang="en-US" dirty="0" err="1"/>
              <a:t>Scandetar</a:t>
            </a:r>
            <a:endParaRPr lang="en-US" dirty="0"/>
          </a:p>
          <a:p>
            <a:pPr marL="800100" lvl="1" indent="-342900">
              <a:buFont typeface="+mj-lt"/>
              <a:buAutoNum type="alphaUcPeriod"/>
            </a:pPr>
            <a:r>
              <a:rPr lang="en-US" dirty="0" err="1"/>
              <a:t>Interpretare</a:t>
            </a:r>
            <a:r>
              <a:rPr lang="en-US" dirty="0"/>
              <a:t> </a:t>
            </a:r>
            <a:r>
              <a:rPr lang="en-US" dirty="0" err="1"/>
              <a:t>Rezultat</a:t>
            </a:r>
            <a:endParaRPr lang="en-US" dirty="0"/>
          </a:p>
          <a:p>
            <a:pPr marL="800100" lvl="1" indent="-342900">
              <a:buFont typeface="+mj-lt"/>
              <a:buAutoNum type="alphaUcPeriod"/>
            </a:pPr>
            <a:r>
              <a:rPr lang="en-US" dirty="0" err="1"/>
              <a:t>Salvare</a:t>
            </a:r>
            <a:r>
              <a:rPr lang="en-US" dirty="0"/>
              <a:t> </a:t>
            </a:r>
            <a:r>
              <a:rPr lang="en-US" dirty="0" err="1"/>
              <a:t>fiser</a:t>
            </a:r>
            <a:r>
              <a:rPr lang="en-US" dirty="0"/>
              <a:t> Excel</a:t>
            </a:r>
          </a:p>
          <a:p>
            <a:pPr marL="800100" lvl="1" indent="-342900">
              <a:buFont typeface="+mj-lt"/>
              <a:buAutoNum type="alphaUcPeriod"/>
            </a:pPr>
            <a:r>
              <a:rPr lang="en-US" dirty="0" err="1"/>
              <a:t>Notificare</a:t>
            </a:r>
            <a:r>
              <a:rPr lang="en-US" dirty="0"/>
              <a:t> Client</a:t>
            </a:r>
          </a:p>
          <a:p>
            <a:pPr marL="800100" lvl="1" indent="-342900">
              <a:buFont typeface="+mj-lt"/>
              <a:buAutoNum type="alphaUcPeriod"/>
            </a:pPr>
            <a:r>
              <a:rPr lang="en-US" dirty="0" err="1"/>
              <a:t>Lista</a:t>
            </a:r>
            <a:r>
              <a:rPr lang="en-US" dirty="0"/>
              <a:t> </a:t>
            </a:r>
            <a:r>
              <a:rPr lang="en-US" dirty="0" err="1"/>
              <a:t>Cuiuri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F96A9D-7CAC-4CD4-863F-5320D0934862}"/>
              </a:ext>
            </a:extLst>
          </p:cNvPr>
          <p:cNvSpPr txBox="1">
            <a:spLocks/>
          </p:cNvSpPr>
          <p:nvPr/>
        </p:nvSpPr>
        <p:spPr>
          <a:xfrm>
            <a:off x="818714" y="1610744"/>
            <a:ext cx="4667688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Proces</a:t>
            </a:r>
            <a:r>
              <a:rPr lang="en-US" dirty="0"/>
              <a:t> </a:t>
            </a:r>
            <a:r>
              <a:rPr lang="en-US" dirty="0" err="1"/>
              <a:t>automatizat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simularea</a:t>
            </a:r>
            <a:r>
              <a:rPr lang="en-US" dirty="0"/>
              <a:t> </a:t>
            </a:r>
            <a:r>
              <a:rPr lang="en-US" dirty="0" err="1"/>
              <a:t>obtinerii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credit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clientii</a:t>
            </a:r>
            <a:r>
              <a:rPr lang="en-US" dirty="0"/>
              <a:t> </a:t>
            </a:r>
            <a:r>
              <a:rPr lang="en-US" dirty="0" err="1"/>
              <a:t>eligibili</a:t>
            </a:r>
            <a:endParaRPr lang="en-US" dirty="0"/>
          </a:p>
          <a:p>
            <a:pPr lvl="1"/>
            <a:r>
              <a:rPr lang="en-US" dirty="0" err="1"/>
              <a:t>selectarea</a:t>
            </a:r>
            <a:r>
              <a:rPr lang="en-US" dirty="0"/>
              <a:t> </a:t>
            </a:r>
            <a:r>
              <a:rPr lang="en-US" dirty="0" err="1"/>
              <a:t>celei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avantajoase</a:t>
            </a:r>
            <a:r>
              <a:rPr lang="en-US" dirty="0"/>
              <a:t> </a:t>
            </a:r>
            <a:r>
              <a:rPr lang="en-US" dirty="0" err="1"/>
              <a:t>variante</a:t>
            </a:r>
            <a:r>
              <a:rPr lang="en-US" dirty="0"/>
              <a:t> de credit</a:t>
            </a:r>
          </a:p>
        </p:txBody>
      </p:sp>
    </p:spTree>
    <p:extLst>
      <p:ext uri="{BB962C8B-B14F-4D97-AF65-F5344CB8AC3E}">
        <p14:creationId xmlns:p14="http://schemas.microsoft.com/office/powerpoint/2010/main" val="2268664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657A-1E7A-48FA-9F77-98E92899E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Solutia - </a:t>
            </a:r>
            <a:r>
              <a:rPr lang="en-US" dirty="0" err="1"/>
              <a:t>Abordare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E0FC1-5DD0-4E0D-BEE4-9005E214E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membru</a:t>
            </a:r>
            <a:r>
              <a:rPr lang="en-US" dirty="0"/>
              <a:t> </a:t>
            </a:r>
            <a:r>
              <a:rPr lang="en-US" dirty="0" err="1"/>
              <a:t>responsabil</a:t>
            </a:r>
            <a:r>
              <a:rPr lang="en-US" dirty="0"/>
              <a:t> de 2-3 </a:t>
            </a:r>
            <a:r>
              <a:rPr lang="en-US" dirty="0" err="1"/>
              <a:t>taskuri</a:t>
            </a:r>
            <a:endParaRPr lang="en-US" dirty="0"/>
          </a:p>
          <a:p>
            <a:r>
              <a:rPr lang="en-US" dirty="0"/>
              <a:t>1 task = 1 workflow cu input &amp; output </a:t>
            </a:r>
            <a:r>
              <a:rPr lang="en-US" dirty="0" err="1"/>
              <a:t>prestabilite</a:t>
            </a:r>
            <a:endParaRPr lang="en-US" dirty="0"/>
          </a:p>
          <a:p>
            <a:r>
              <a:rPr lang="en-US" dirty="0"/>
              <a:t>Workflow-urile legate </a:t>
            </a:r>
            <a:r>
              <a:rPr lang="en-US" dirty="0" err="1"/>
              <a:t>prin</a:t>
            </a:r>
            <a:r>
              <a:rPr lang="en-US" dirty="0"/>
              <a:t> Framework</a:t>
            </a:r>
          </a:p>
          <a:p>
            <a:r>
              <a:rPr lang="en-US" dirty="0" err="1"/>
              <a:t>Coada</a:t>
            </a:r>
            <a:r>
              <a:rPr lang="en-US" dirty="0"/>
              <a:t> de </a:t>
            </a:r>
            <a:r>
              <a:rPr lang="en-US" dirty="0" err="1"/>
              <a:t>interogari</a:t>
            </a:r>
            <a:r>
              <a:rPr lang="en-US" dirty="0"/>
              <a:t> in Orchestrator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73075B-D87E-4331-AE30-1A18C9A82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374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63331-7E02-439A-8F0F-5FC04209B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Challenge-</a:t>
            </a:r>
            <a:r>
              <a:rPr lang="en-US" dirty="0" err="1"/>
              <a:t>uri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26880-C435-4C2A-ABCD-4B89A198F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Siteul</a:t>
            </a:r>
            <a:r>
              <a:rPr lang="en-US" dirty="0"/>
              <a:t> mfinante.gov.ro </a:t>
            </a:r>
            <a:r>
              <a:rPr lang="en-US" dirty="0" err="1"/>
              <a:t>blocheaza</a:t>
            </a:r>
            <a:r>
              <a:rPr lang="en-US" dirty="0"/>
              <a:t> </a:t>
            </a:r>
            <a:r>
              <a:rPr lang="en-US" dirty="0" err="1"/>
              <a:t>accesarea</a:t>
            </a:r>
            <a:r>
              <a:rPr lang="en-US" dirty="0"/>
              <a:t> din IE</a:t>
            </a:r>
          </a:p>
          <a:p>
            <a:r>
              <a:rPr lang="en-US" dirty="0" err="1"/>
              <a:t>Simulatorul</a:t>
            </a:r>
            <a:r>
              <a:rPr lang="en-US" dirty="0"/>
              <a:t> de credit BT </a:t>
            </a:r>
            <a:r>
              <a:rPr lang="en-US" dirty="0" err="1"/>
              <a:t>prezinta</a:t>
            </a:r>
            <a:r>
              <a:rPr lang="en-US" dirty="0"/>
              <a:t> </a:t>
            </a:r>
            <a:r>
              <a:rPr lang="en-US" dirty="0" err="1"/>
              <a:t>campuri</a:t>
            </a:r>
            <a:r>
              <a:rPr lang="en-US" dirty="0"/>
              <a:t> cu </a:t>
            </a:r>
            <a:r>
              <a:rPr lang="en-US" dirty="0" err="1"/>
              <a:t>continut</a:t>
            </a:r>
            <a:r>
              <a:rPr lang="en-US" dirty="0"/>
              <a:t> </a:t>
            </a:r>
            <a:r>
              <a:rPr lang="en-US" dirty="0" err="1"/>
              <a:t>dinamic</a:t>
            </a:r>
            <a:endParaRPr lang="en-US" dirty="0"/>
          </a:p>
          <a:p>
            <a:r>
              <a:rPr lang="en-US" dirty="0" err="1"/>
              <a:t>Limitari</a:t>
            </a:r>
            <a:r>
              <a:rPr lang="en-US" dirty="0"/>
              <a:t> client-side ale </a:t>
            </a:r>
            <a:r>
              <a:rPr lang="en-US" dirty="0" err="1"/>
              <a:t>valorilor</a:t>
            </a:r>
            <a:r>
              <a:rPr lang="en-US" dirty="0"/>
              <a:t> </a:t>
            </a:r>
            <a:r>
              <a:rPr lang="en-US" dirty="0" err="1"/>
              <a:t>campurilor</a:t>
            </a:r>
            <a:r>
              <a:rPr lang="en-US" dirty="0"/>
              <a:t> (max </a:t>
            </a:r>
            <a:r>
              <a:rPr lang="en-US" dirty="0" err="1"/>
              <a:t>suma</a:t>
            </a:r>
            <a:r>
              <a:rPr lang="en-US" dirty="0"/>
              <a:t>)</a:t>
            </a:r>
          </a:p>
          <a:p>
            <a:r>
              <a:rPr lang="en-US" dirty="0" err="1"/>
              <a:t>Siteul</a:t>
            </a:r>
            <a:r>
              <a:rPr lang="en-US" dirty="0"/>
              <a:t> BT </a:t>
            </a:r>
            <a:r>
              <a:rPr lang="en-US" dirty="0" err="1"/>
              <a:t>contine</a:t>
            </a:r>
            <a:r>
              <a:rPr lang="en-US" dirty="0"/>
              <a:t> un </a:t>
            </a:r>
            <a:r>
              <a:rPr lang="en-US" dirty="0" err="1"/>
              <a:t>tabel</a:t>
            </a:r>
            <a:r>
              <a:rPr lang="en-US" dirty="0"/>
              <a:t> cu o </a:t>
            </a:r>
            <a:r>
              <a:rPr lang="en-US" dirty="0" err="1"/>
              <a:t>coloana</a:t>
            </a:r>
            <a:r>
              <a:rPr lang="en-US" dirty="0"/>
              <a:t> </a:t>
            </a:r>
            <a:r>
              <a:rPr lang="en-US" dirty="0" err="1"/>
              <a:t>ascunsa</a:t>
            </a:r>
            <a:r>
              <a:rPr lang="en-US" dirty="0"/>
              <a:t> in plus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265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B353C-8BDB-4A26-A95B-04FF1D14E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Challenge-</a:t>
            </a:r>
            <a:r>
              <a:rPr lang="en-US" dirty="0" err="1"/>
              <a:t>uri</a:t>
            </a:r>
            <a:r>
              <a:rPr lang="en-US" dirty="0"/>
              <a:t>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A18EA-1025-498C-B304-DD4BDA789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Pop-up cu 2 </a:t>
            </a:r>
            <a:r>
              <a:rPr lang="en-US" dirty="0" err="1"/>
              <a:t>campuri</a:t>
            </a:r>
            <a:r>
              <a:rPr lang="en-US" dirty="0"/>
              <a:t> (CUI </a:t>
            </a:r>
            <a:r>
              <a:rPr lang="en-US" dirty="0" err="1"/>
              <a:t>si</a:t>
            </a:r>
            <a:r>
              <a:rPr lang="en-US" dirty="0"/>
              <a:t> Credit Type)</a:t>
            </a:r>
          </a:p>
          <a:p>
            <a:pPr lvl="1"/>
            <a:r>
              <a:rPr lang="en-US" dirty="0"/>
              <a:t>Solutia 1: 2 input dialog</a:t>
            </a:r>
          </a:p>
          <a:p>
            <a:pPr lvl="1"/>
            <a:r>
              <a:rPr lang="en-US" dirty="0"/>
              <a:t>Solutia 2 : Custom Activity (Harder than we thought)</a:t>
            </a:r>
          </a:p>
          <a:p>
            <a:pPr lvl="1"/>
            <a:r>
              <a:rPr lang="en-US" dirty="0"/>
              <a:t>Solutia 3 : Orchestrator Queue cu </a:t>
            </a:r>
            <a:r>
              <a:rPr lang="en-US" dirty="0" err="1"/>
              <a:t>perechi</a:t>
            </a:r>
            <a:r>
              <a:rPr lang="en-US" dirty="0"/>
              <a:t> de </a:t>
            </a:r>
            <a:r>
              <a:rPr lang="en-US" dirty="0" err="1"/>
              <a:t>inputuri</a:t>
            </a:r>
            <a:endParaRPr lang="en-US" dirty="0"/>
          </a:p>
          <a:p>
            <a:r>
              <a:rPr lang="en-US" dirty="0"/>
              <a:t>SMTP Mail &gt; Send Outlook Mail </a:t>
            </a:r>
          </a:p>
        </p:txBody>
      </p:sp>
    </p:spTree>
    <p:extLst>
      <p:ext uri="{BB962C8B-B14F-4D97-AF65-F5344CB8AC3E}">
        <p14:creationId xmlns:p14="http://schemas.microsoft.com/office/powerpoint/2010/main" val="416498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BC7BA-8168-4221-AB23-9BEC8AFD8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 </a:t>
            </a:r>
            <a:r>
              <a:rPr lang="en-US" dirty="0" err="1"/>
              <a:t>puteam</a:t>
            </a:r>
            <a:r>
              <a:rPr lang="en-US" dirty="0"/>
              <a:t> face </a:t>
            </a:r>
            <a:r>
              <a:rPr lang="en-US" dirty="0" err="1"/>
              <a:t>mai</a:t>
            </a:r>
            <a:r>
              <a:rPr lang="en-US" dirty="0"/>
              <a:t> bine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6B50F-0B72-4AA8-A679-420E2ADFA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Error handling </a:t>
            </a:r>
          </a:p>
          <a:p>
            <a:r>
              <a:rPr lang="en-US" dirty="0"/>
              <a:t>Try Catch-</a:t>
            </a:r>
            <a:r>
              <a:rPr lang="en-US" dirty="0" err="1"/>
              <a:t>uri</a:t>
            </a:r>
            <a:endParaRPr lang="en-US" dirty="0"/>
          </a:p>
          <a:p>
            <a:r>
              <a:rPr lang="en-US" dirty="0"/>
              <a:t>Mai </a:t>
            </a:r>
            <a:r>
              <a:rPr lang="en-US" dirty="0" err="1"/>
              <a:t>mult</a:t>
            </a:r>
            <a:r>
              <a:rPr lang="en-US" dirty="0"/>
              <a:t> focus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functionalitate</a:t>
            </a:r>
            <a:endParaRPr lang="en-US" dirty="0"/>
          </a:p>
          <a:p>
            <a:r>
              <a:rPr lang="en-US" dirty="0" err="1"/>
              <a:t>Modularizare</a:t>
            </a:r>
            <a:endParaRPr lang="en-US" dirty="0"/>
          </a:p>
          <a:p>
            <a:r>
              <a:rPr lang="en-US" dirty="0" err="1"/>
              <a:t>Optimizare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212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F4AA3-25FD-46BB-8C4E-590FFDAF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Intrebari</a:t>
            </a:r>
            <a:r>
              <a:rPr lang="en-US" dirty="0"/>
              <a:t> 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344A95-0E36-4617-8B8B-670E627409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6421" y="2128292"/>
            <a:ext cx="6104613" cy="4578460"/>
          </a:xfrm>
        </p:spPr>
      </p:pic>
    </p:spTree>
    <p:extLst>
      <p:ext uri="{BB962C8B-B14F-4D97-AF65-F5344CB8AC3E}">
        <p14:creationId xmlns:p14="http://schemas.microsoft.com/office/powerpoint/2010/main" val="6877487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54</TotalTime>
  <Words>226</Words>
  <Application>Microsoft Office PowerPoint</Application>
  <PresentationFormat>Widescreen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Century Gothic</vt:lpstr>
      <vt:lpstr>Wingdings 2</vt:lpstr>
      <vt:lpstr>Quotable</vt:lpstr>
      <vt:lpstr>#G3</vt:lpstr>
      <vt:lpstr>Brief 1 BT – Simulator Credit</vt:lpstr>
      <vt:lpstr>Solutia</vt:lpstr>
      <vt:lpstr>Solutia - Abordare</vt:lpstr>
      <vt:lpstr>Challenge-uri</vt:lpstr>
      <vt:lpstr>Challenge-uri 2</vt:lpstr>
      <vt:lpstr>Ce puteam face mai bine</vt:lpstr>
      <vt:lpstr>Intrebari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#G3</dc:title>
  <dc:creator>PTester</dc:creator>
  <cp:lastModifiedBy>PTester</cp:lastModifiedBy>
  <cp:revision>11</cp:revision>
  <dcterms:created xsi:type="dcterms:W3CDTF">2018-11-25T09:40:31Z</dcterms:created>
  <dcterms:modified xsi:type="dcterms:W3CDTF">2018-11-25T10:34:32Z</dcterms:modified>
</cp:coreProperties>
</file>

<file path=docProps/thumbnail.jpeg>
</file>